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2" r:id="rId4"/>
    <p:sldId id="259" r:id="rId5"/>
    <p:sldId id="260" r:id="rId6"/>
    <p:sldId id="261" r:id="rId7"/>
    <p:sldId id="262" r:id="rId8"/>
    <p:sldId id="266" r:id="rId9"/>
    <p:sldId id="267" r:id="rId10"/>
    <p:sldId id="264" r:id="rId11"/>
    <p:sldId id="271" r:id="rId12"/>
    <p:sldId id="273" r:id="rId13"/>
    <p:sldId id="274" r:id="rId14"/>
    <p:sldId id="265" r:id="rId15"/>
    <p:sldId id="268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47" autoAdjust="0"/>
    <p:restoredTop sz="94660"/>
  </p:normalViewPr>
  <p:slideViewPr>
    <p:cSldViewPr>
      <p:cViewPr>
        <p:scale>
          <a:sx n="78" d="100"/>
          <a:sy n="78" d="100"/>
        </p:scale>
        <p:origin x="-1164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02.05.2013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500174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Технологическая карта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143248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На утепление стен фасадов здания плитами </a:t>
            </a:r>
            <a:r>
              <a:rPr lang="en-US" sz="3200" b="1" dirty="0" smtClean="0"/>
              <a:t>URSA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Область применения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Настоящая технологическая карта устанавливает общие положения по производству наружной теплоизоляции зданий и организационно-технологические решения, которые должны соблюдаться при проектировании, выполнении и приемке этого вида работ. </a:t>
            </a:r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Система утепления является ненесущим строительным элементом здания и представляет собой многослойную конструкцию, которая состоит из таких элементов: </a:t>
            </a:r>
          </a:p>
          <a:p>
            <a:pPr algn="ctr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Раствора клеевой смеси для крепления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плитного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утеплителя к наружной поверхности ограждающих конструкций; </a:t>
            </a:r>
          </a:p>
          <a:p>
            <a:pPr lvl="0">
              <a:buFont typeface="Wingdings" pitchFamily="2" charset="2"/>
              <a:buChar char="§"/>
            </a:pP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Плитного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утеплителя 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URSA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, который крепится к наружной поверхности ограждающих конструкций, при помощи раствора клеевой смеси и механического крепления в виде направляющих; </a:t>
            </a:r>
          </a:p>
          <a:p>
            <a:pPr lvl="0">
              <a:buFont typeface="Wingdings" pitchFamily="2" charset="2"/>
              <a:buChar char="§"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Вспомогательных элементов из перфорированных строительных профилей, из легких металлов, не подвергающихся коррозии; </a:t>
            </a:r>
          </a:p>
          <a:p>
            <a:pPr>
              <a:buFont typeface="Wingdings" pitchFamily="2" charset="2"/>
              <a:buChar char="§"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Защитно-декоративного покрытия керамическими плитками, которые усиливают защитное действие и является внешней отделкой поверхности системы утепления. </a:t>
            </a:r>
          </a:p>
          <a:p>
            <a:pPr lvl="0">
              <a:buFont typeface="Wingdings" pitchFamily="2" charset="2"/>
              <a:buChar char="§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2900" b="1" u="sng" dirty="0" smtClean="0">
                <a:latin typeface="Times New Roman" pitchFamily="18" charset="0"/>
                <a:cs typeface="Times New Roman" pitchFamily="18" charset="0"/>
              </a:rPr>
              <a:t>В состав работ рассматриваемых технологической картой, входят следующие процессы: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Очистка изолируемой поверхности пескоструйным аппаратом; 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Устройство направляющих с шагом 600мм;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Изоляция стен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плитами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URSA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Приготовление вяжущих материалов;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Облицовка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керамогранитом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Облицовка откосов.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Работы на объекте должны производится в соответствии с предварительно разработанным проектом производства работ, рабочими чертежами и отвечать требованиям.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9769" t="22483" r="17225" b="964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6863" t="23555" r="14840" b="134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9766" t="21484" r="19290" b="9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970" t="21773" r="13419" b="79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5922" t="22461" r="14897" b="111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980" t="20746" r="12006" b="7581"/>
          <a:stretch>
            <a:fillRect/>
          </a:stretch>
        </p:blipFill>
        <p:spPr bwMode="auto">
          <a:xfrm>
            <a:off x="-40886" y="0"/>
            <a:ext cx="91848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3726" t="23437" r="12701" b="1210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86800" cy="3285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>Схема производства работ </a:t>
            </a:r>
            <a:endParaRPr lang="ru-RU" sz="18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12186" t="17042" r="2943" b="18319"/>
          <a:stretch>
            <a:fillRect/>
          </a:stretch>
        </p:blipFill>
        <p:spPr bwMode="auto">
          <a:xfrm>
            <a:off x="214313" y="1000108"/>
            <a:ext cx="8777287" cy="550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Схема производства работ </a:t>
            </a:r>
            <a:endParaRPr lang="ru-RU" sz="18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13924" t="33524" r="14326" b="26602"/>
          <a:stretch>
            <a:fillRect/>
          </a:stretch>
        </p:blipFill>
        <p:spPr bwMode="auto">
          <a:xfrm>
            <a:off x="214282" y="1000108"/>
            <a:ext cx="8686800" cy="3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214810" y="4000504"/>
            <a:ext cx="4714876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1 – утепляемая стена;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–плиты утеплителя;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– емкость с клеящим составом;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– контейнер с дюбелями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– ящик с инструментом;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– стальные направляющие;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–электродрель с насадкой;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– емкость для приготовления 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растворов.</a:t>
            </a:r>
          </a:p>
          <a:p>
            <a:pPr marL="0" marR="0" lvl="0" indent="815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815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Line 1"/>
          <p:cNvSpPr>
            <a:spLocks noChangeShapeType="1"/>
          </p:cNvSpPr>
          <p:nvPr/>
        </p:nvSpPr>
        <p:spPr bwMode="auto">
          <a:xfrm flipV="1">
            <a:off x="4357686" y="6215082"/>
            <a:ext cx="574675" cy="3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815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направление выполнения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904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43372" y="60007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815975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направление выполнения 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indent="904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Схема организации рабочих мест при наружной </a:t>
            </a:r>
            <a:br>
              <a:rPr lang="ru-RU" sz="2000" dirty="0" smtClean="0"/>
            </a:br>
            <a:r>
              <a:rPr lang="ru-RU" sz="2000" dirty="0" smtClean="0"/>
              <a:t>                      теплоизоляции стен зданий с люлек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25818" t="21252" r="36378" b="23172"/>
          <a:stretch>
            <a:fillRect/>
          </a:stretch>
        </p:blipFill>
        <p:spPr bwMode="auto">
          <a:xfrm>
            <a:off x="2357422" y="1357298"/>
            <a:ext cx="4290755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100" t="20508" r="26427" b="9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7452" t="22461" r="26427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682" t="25640" r="8350" b="11224"/>
          <a:stretch>
            <a:fillRect/>
          </a:stretch>
        </p:blipFill>
        <p:spPr bwMode="auto">
          <a:xfrm>
            <a:off x="0" y="1214422"/>
            <a:ext cx="914400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806</TotalTime>
  <Words>254</Words>
  <PresentationFormat>Экран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Технологическая карта</vt:lpstr>
      <vt:lpstr>Область применения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Схема производства работ </vt:lpstr>
      <vt:lpstr>Схема производства работ </vt:lpstr>
      <vt:lpstr>Схема организации рабочих мест при наружной                        теплоизоляции стен зданий с люлек 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Технологическая карта</dc:title>
  <dc:creator>Ксения</dc:creator>
  <cp:lastModifiedBy>Ксения</cp:lastModifiedBy>
  <cp:revision>62</cp:revision>
  <dcterms:modified xsi:type="dcterms:W3CDTF">2013-05-02T03:46:59Z</dcterms:modified>
</cp:coreProperties>
</file>